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16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11E4-4570-4C75-952D-218A824AA72F}" type="datetimeFigureOut">
              <a:rPr lang="sl-SI" smtClean="0"/>
              <a:t>31.3.2016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09848-06F7-46D9-967E-21187D8DD92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91197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11E4-4570-4C75-952D-218A824AA72F}" type="datetimeFigureOut">
              <a:rPr lang="sl-SI" smtClean="0"/>
              <a:t>31.3.2016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09848-06F7-46D9-967E-21187D8DD92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6727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11E4-4570-4C75-952D-218A824AA72F}" type="datetimeFigureOut">
              <a:rPr lang="sl-SI" smtClean="0"/>
              <a:t>31.3.2016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09848-06F7-46D9-967E-21187D8DD92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74044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11E4-4570-4C75-952D-218A824AA72F}" type="datetimeFigureOut">
              <a:rPr lang="sl-SI" smtClean="0"/>
              <a:t>31.3.2016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09848-06F7-46D9-967E-21187D8DD92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757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11E4-4570-4C75-952D-218A824AA72F}" type="datetimeFigureOut">
              <a:rPr lang="sl-SI" smtClean="0"/>
              <a:t>31.3.2016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09848-06F7-46D9-967E-21187D8DD92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13037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11E4-4570-4C75-952D-218A824AA72F}" type="datetimeFigureOut">
              <a:rPr lang="sl-SI" smtClean="0"/>
              <a:t>31.3.2016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09848-06F7-46D9-967E-21187D8DD92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59330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11E4-4570-4C75-952D-218A824AA72F}" type="datetimeFigureOut">
              <a:rPr lang="sl-SI" smtClean="0"/>
              <a:t>31.3.2016</a:t>
            </a:fld>
            <a:endParaRPr lang="sl-S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09848-06F7-46D9-967E-21187D8DD92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57743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11E4-4570-4C75-952D-218A824AA72F}" type="datetimeFigureOut">
              <a:rPr lang="sl-SI" smtClean="0"/>
              <a:t>31.3.2016</a:t>
            </a:fld>
            <a:endParaRPr lang="sl-S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09848-06F7-46D9-967E-21187D8DD92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07058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11E4-4570-4C75-952D-218A824AA72F}" type="datetimeFigureOut">
              <a:rPr lang="sl-SI" smtClean="0"/>
              <a:t>31.3.2016</a:t>
            </a:fld>
            <a:endParaRPr lang="sl-S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09848-06F7-46D9-967E-21187D8DD92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51761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11E4-4570-4C75-952D-218A824AA72F}" type="datetimeFigureOut">
              <a:rPr lang="sl-SI" smtClean="0"/>
              <a:t>31.3.2016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09848-06F7-46D9-967E-21187D8DD92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292660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511E4-4570-4C75-952D-218A824AA72F}" type="datetimeFigureOut">
              <a:rPr lang="sl-SI" smtClean="0"/>
              <a:t>31.3.2016</a:t>
            </a:fld>
            <a:endParaRPr lang="sl-S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E09848-06F7-46D9-967E-21187D8DD92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55159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l-S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l-SI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511E4-4570-4C75-952D-218A824AA72F}" type="datetimeFigureOut">
              <a:rPr lang="sl-SI" smtClean="0"/>
              <a:t>31.3.2016</a:t>
            </a:fld>
            <a:endParaRPr lang="sl-S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E09848-06F7-46D9-967E-21187D8DD92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19841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ion-hotels.eu/en/central-hotel/about-hotel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exicography.eu/events/training-schools/ljubljana-2016/%20mailto:Tanneke.Schoonheim@inl.nl" TargetMode="External"/><Relationship Id="rId2" Type="http://schemas.openxmlformats.org/officeDocument/2006/relationships/hyperlink" Target="mailto:TSLjubljana2016@gmail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simon.krek@ijs.si" TargetMode="External"/><Relationship Id="rId4" Type="http://schemas.openxmlformats.org/officeDocument/2006/relationships/hyperlink" Target="mailto:simon.krek@guest.arnes.si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l-SI" dirty="0" err="1" smtClean="0"/>
              <a:t>ENeL</a:t>
            </a:r>
            <a:r>
              <a:rPr lang="sl-SI" dirty="0" smtClean="0"/>
              <a:t> </a:t>
            </a:r>
            <a:r>
              <a:rPr lang="sl-SI" dirty="0" err="1" smtClean="0"/>
              <a:t>Training</a:t>
            </a:r>
            <a:r>
              <a:rPr lang="sl-SI" dirty="0" smtClean="0"/>
              <a:t> </a:t>
            </a:r>
            <a:r>
              <a:rPr lang="sl-SI" dirty="0" err="1" smtClean="0"/>
              <a:t>school</a:t>
            </a:r>
            <a:r>
              <a:rPr lang="sl-SI" dirty="0" smtClean="0"/>
              <a:t> 2016</a:t>
            </a:r>
            <a:endParaRPr lang="sl-S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Tools and methods for creating innovative e-dictionaries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186765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Practical</a:t>
            </a:r>
            <a:r>
              <a:rPr lang="sl-SI" dirty="0" smtClean="0"/>
              <a:t> </a:t>
            </a:r>
            <a:r>
              <a:rPr lang="sl-SI" dirty="0" err="1" smtClean="0"/>
              <a:t>information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sl-SI" b="1" dirty="0" err="1"/>
              <a:t>Location</a:t>
            </a:r>
            <a:r>
              <a:rPr lang="sl-SI" dirty="0"/>
              <a:t>: </a:t>
            </a:r>
            <a:r>
              <a:rPr lang="sl-SI" u="sng" dirty="0">
                <a:hlinkClick r:id="rId2"/>
              </a:rPr>
              <a:t>Central Hotel</a:t>
            </a:r>
            <a:r>
              <a:rPr lang="sl-SI" dirty="0"/>
              <a:t>, Ljubljana, Slovenia</a:t>
            </a:r>
          </a:p>
          <a:p>
            <a:pPr fontAlgn="base"/>
            <a:r>
              <a:rPr lang="sl-SI" b="1" dirty="0" err="1"/>
              <a:t>Dates</a:t>
            </a:r>
            <a:r>
              <a:rPr lang="sl-SI" dirty="0"/>
              <a:t>: 17-20 </a:t>
            </a:r>
            <a:r>
              <a:rPr lang="sl-SI" dirty="0" err="1"/>
              <a:t>May</a:t>
            </a:r>
            <a:r>
              <a:rPr lang="sl-SI" dirty="0"/>
              <a:t> 2016</a:t>
            </a:r>
          </a:p>
          <a:p>
            <a:pPr fontAlgn="base"/>
            <a:r>
              <a:rPr lang="sl-SI" b="1" dirty="0" err="1" smtClean="0"/>
              <a:t>Local</a:t>
            </a:r>
            <a:r>
              <a:rPr lang="sl-SI" b="1" dirty="0" smtClean="0"/>
              <a:t> </a:t>
            </a:r>
            <a:r>
              <a:rPr lang="sl-SI" b="1" dirty="0" err="1" smtClean="0"/>
              <a:t>organisers</a:t>
            </a:r>
            <a:r>
              <a:rPr lang="sl-SI" b="1" dirty="0"/>
              <a:t>:</a:t>
            </a:r>
            <a:endParaRPr lang="sl-SI" dirty="0"/>
          </a:p>
          <a:p>
            <a:pPr lvl="1" fontAlgn="base"/>
            <a:r>
              <a:rPr lang="sl-SI" dirty="0" err="1"/>
              <a:t>University</a:t>
            </a:r>
            <a:r>
              <a:rPr lang="sl-SI" dirty="0"/>
              <a:t> </a:t>
            </a:r>
            <a:r>
              <a:rPr lang="sl-SI" dirty="0" err="1"/>
              <a:t>of</a:t>
            </a:r>
            <a:r>
              <a:rPr lang="sl-SI" dirty="0"/>
              <a:t> Ljubljana (Centre </a:t>
            </a:r>
            <a:r>
              <a:rPr lang="sl-SI" dirty="0" err="1"/>
              <a:t>for</a:t>
            </a:r>
            <a:r>
              <a:rPr lang="sl-SI" dirty="0"/>
              <a:t> </a:t>
            </a:r>
            <a:r>
              <a:rPr lang="sl-SI" dirty="0" err="1"/>
              <a:t>Language</a:t>
            </a:r>
            <a:r>
              <a:rPr lang="sl-SI" dirty="0"/>
              <a:t> </a:t>
            </a:r>
            <a:r>
              <a:rPr lang="sl-SI" dirty="0" err="1"/>
              <a:t>Resources</a:t>
            </a:r>
            <a:r>
              <a:rPr lang="sl-SI" dirty="0"/>
              <a:t> </a:t>
            </a:r>
            <a:r>
              <a:rPr lang="sl-SI" dirty="0" err="1"/>
              <a:t>and</a:t>
            </a:r>
            <a:r>
              <a:rPr lang="sl-SI" dirty="0"/>
              <a:t> Technologies</a:t>
            </a:r>
            <a:r>
              <a:rPr lang="sl-SI" dirty="0" smtClean="0"/>
              <a:t>)</a:t>
            </a:r>
          </a:p>
          <a:p>
            <a:pPr lvl="2" fontAlgn="base"/>
            <a:r>
              <a:rPr lang="sl-SI" dirty="0" smtClean="0"/>
              <a:t>Simon Krek</a:t>
            </a:r>
            <a:endParaRPr lang="sl-SI" dirty="0"/>
          </a:p>
          <a:p>
            <a:pPr lvl="1" fontAlgn="base"/>
            <a:r>
              <a:rPr lang="sl-SI" dirty="0" err="1"/>
              <a:t>Trojina</a:t>
            </a:r>
            <a:r>
              <a:rPr lang="sl-SI" dirty="0"/>
              <a:t> (Centre </a:t>
            </a:r>
            <a:r>
              <a:rPr lang="sl-SI" dirty="0" err="1"/>
              <a:t>for</a:t>
            </a:r>
            <a:r>
              <a:rPr lang="sl-SI" dirty="0"/>
              <a:t> </a:t>
            </a:r>
            <a:r>
              <a:rPr lang="sl-SI" dirty="0" err="1"/>
              <a:t>Applied</a:t>
            </a:r>
            <a:r>
              <a:rPr lang="sl-SI" dirty="0"/>
              <a:t> </a:t>
            </a:r>
            <a:r>
              <a:rPr lang="sl-SI" dirty="0" err="1"/>
              <a:t>Linguistics</a:t>
            </a:r>
            <a:r>
              <a:rPr lang="sl-SI" dirty="0" smtClean="0"/>
              <a:t>)</a:t>
            </a:r>
          </a:p>
          <a:p>
            <a:pPr lvl="2" fontAlgn="base"/>
            <a:r>
              <a:rPr lang="sl-SI" dirty="0" smtClean="0"/>
              <a:t>Iztok Kosem</a:t>
            </a:r>
          </a:p>
          <a:p>
            <a:pPr fontAlgn="base"/>
            <a:r>
              <a:rPr lang="en-US" b="1" dirty="0"/>
              <a:t>Topics</a:t>
            </a:r>
            <a:r>
              <a:rPr lang="en-US" dirty="0"/>
              <a:t>:</a:t>
            </a:r>
          </a:p>
          <a:p>
            <a:pPr lvl="1" fontAlgn="base"/>
            <a:r>
              <a:rPr lang="en-US" dirty="0"/>
              <a:t>Introduction (presentation of different successful innovative e-dictionaries projects)</a:t>
            </a:r>
          </a:p>
          <a:p>
            <a:pPr lvl="1" fontAlgn="base"/>
            <a:r>
              <a:rPr lang="en-US" dirty="0"/>
              <a:t>Corpus building (Corpus Query Systems, Web as Corpus)</a:t>
            </a:r>
          </a:p>
          <a:p>
            <a:pPr lvl="1" fontAlgn="base"/>
            <a:r>
              <a:rPr lang="en-US" dirty="0"/>
              <a:t>Data modelling, automatic extraction procedures</a:t>
            </a:r>
          </a:p>
          <a:p>
            <a:pPr lvl="1" fontAlgn="base"/>
            <a:r>
              <a:rPr lang="en-US" dirty="0"/>
              <a:t>Online publication and web design (Dictionary Writing Systems, online publication)</a:t>
            </a:r>
          </a:p>
          <a:p>
            <a:pPr fontAlgn="base"/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995710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Description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the context of </a:t>
            </a:r>
            <a:r>
              <a:rPr lang="en-US" dirty="0" err="1"/>
              <a:t>ENeL</a:t>
            </a:r>
            <a:r>
              <a:rPr lang="en-US" dirty="0"/>
              <a:t> Working Group 3 innovative </a:t>
            </a:r>
            <a:r>
              <a:rPr lang="en-US" dirty="0" err="1"/>
              <a:t>dictionares</a:t>
            </a:r>
            <a:r>
              <a:rPr lang="en-US" dirty="0"/>
              <a:t> are defined as </a:t>
            </a:r>
            <a:r>
              <a:rPr lang="en-US" b="1" dirty="0"/>
              <a:t>digitally-born</a:t>
            </a:r>
            <a:r>
              <a:rPr lang="en-US" dirty="0"/>
              <a:t>. </a:t>
            </a:r>
            <a:r>
              <a:rPr lang="en-US" dirty="0" smtClean="0"/>
              <a:t>This </a:t>
            </a:r>
            <a:r>
              <a:rPr lang="en-US" dirty="0"/>
              <a:t>means that they no longer resemble traditional paper dictionaries but try to fully exploit the new possibilities of the </a:t>
            </a:r>
            <a:r>
              <a:rPr lang="en-US" b="1" dirty="0"/>
              <a:t>digital medium </a:t>
            </a:r>
            <a:r>
              <a:rPr lang="en-US" dirty="0"/>
              <a:t>using methods from </a:t>
            </a:r>
            <a:r>
              <a:rPr lang="en-US" b="1" dirty="0"/>
              <a:t>computational linguistics</a:t>
            </a:r>
            <a:r>
              <a:rPr lang="en-US" dirty="0"/>
              <a:t>. </a:t>
            </a:r>
            <a:endParaRPr lang="sl-SI" dirty="0" smtClean="0"/>
          </a:p>
          <a:p>
            <a:r>
              <a:rPr lang="en-US" dirty="0" smtClean="0"/>
              <a:t>In </a:t>
            </a:r>
            <a:r>
              <a:rPr lang="en-US" dirty="0"/>
              <a:t>this Training School participants will learn about tools and methods that are used to create innovative e-dictionaries. Participants will learn </a:t>
            </a:r>
            <a:endParaRPr lang="sl-SI" dirty="0" smtClean="0"/>
          </a:p>
          <a:p>
            <a:pPr lvl="1"/>
            <a:r>
              <a:rPr lang="en-US" dirty="0" smtClean="0"/>
              <a:t>how </a:t>
            </a:r>
            <a:r>
              <a:rPr lang="en-US" dirty="0"/>
              <a:t>to </a:t>
            </a:r>
            <a:r>
              <a:rPr lang="en-US" b="1" dirty="0"/>
              <a:t>collect and </a:t>
            </a:r>
            <a:r>
              <a:rPr lang="en-US" b="1" dirty="0" err="1"/>
              <a:t>analyse</a:t>
            </a:r>
            <a:r>
              <a:rPr lang="en-US" b="1" dirty="0"/>
              <a:t> (corpus) data </a:t>
            </a:r>
            <a:r>
              <a:rPr lang="en-US" dirty="0"/>
              <a:t>for a chosen language, </a:t>
            </a:r>
            <a:endParaRPr lang="sl-SI" dirty="0" smtClean="0"/>
          </a:p>
          <a:p>
            <a:pPr lvl="1"/>
            <a:r>
              <a:rPr lang="en-US" dirty="0" smtClean="0"/>
              <a:t>automatically </a:t>
            </a:r>
            <a:r>
              <a:rPr lang="en-US" b="1" dirty="0"/>
              <a:t>extract data </a:t>
            </a:r>
            <a:r>
              <a:rPr lang="en-US" dirty="0"/>
              <a:t>using one of the available extraction procedures or applications, and how to </a:t>
            </a:r>
            <a:endParaRPr lang="sl-SI" dirty="0" smtClean="0"/>
          </a:p>
          <a:p>
            <a:pPr lvl="1"/>
            <a:r>
              <a:rPr lang="en-US" b="1" dirty="0" smtClean="0"/>
              <a:t>edit </a:t>
            </a:r>
            <a:r>
              <a:rPr lang="en-US" b="1" dirty="0"/>
              <a:t>and publish extracted data </a:t>
            </a:r>
            <a:r>
              <a:rPr lang="en-US" dirty="0"/>
              <a:t>in one of the available (online) dictionary writing systems and/or publishing platforms. </a:t>
            </a:r>
            <a:endParaRPr lang="sl-SI" dirty="0" smtClean="0"/>
          </a:p>
          <a:p>
            <a:r>
              <a:rPr lang="en-US" dirty="0" smtClean="0"/>
              <a:t>The </a:t>
            </a:r>
            <a:r>
              <a:rPr lang="en-US" dirty="0" err="1"/>
              <a:t>programme</a:t>
            </a:r>
            <a:r>
              <a:rPr lang="en-US" dirty="0"/>
              <a:t> includes both theoretical courses and hands-on sessions.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032905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Instructors</a:t>
            </a:r>
            <a:r>
              <a:rPr lang="sl-SI" dirty="0" smtClean="0"/>
              <a:t>/</a:t>
            </a:r>
            <a:r>
              <a:rPr lang="sl-SI" dirty="0" err="1" smtClean="0"/>
              <a:t>teachers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fontAlgn="base"/>
            <a:r>
              <a:rPr lang="sl-SI" dirty="0"/>
              <a:t>Egon Stemle (</a:t>
            </a:r>
            <a:r>
              <a:rPr lang="sl-SI" dirty="0" err="1"/>
              <a:t>WaC</a:t>
            </a:r>
            <a:r>
              <a:rPr lang="sl-SI" dirty="0"/>
              <a:t>, </a:t>
            </a:r>
            <a:r>
              <a:rPr lang="sl-SI" dirty="0" err="1"/>
              <a:t>corpus</a:t>
            </a:r>
            <a:r>
              <a:rPr lang="sl-SI" dirty="0"/>
              <a:t> </a:t>
            </a:r>
            <a:r>
              <a:rPr lang="sl-SI" dirty="0" err="1" smtClean="0"/>
              <a:t>building</a:t>
            </a:r>
            <a:r>
              <a:rPr lang="sl-SI" dirty="0" smtClean="0"/>
              <a:t>)</a:t>
            </a:r>
          </a:p>
          <a:p>
            <a:pPr lvl="1" fontAlgn="base"/>
            <a:r>
              <a:rPr lang="sl-SI" dirty="0" smtClean="0"/>
              <a:t>EURAC</a:t>
            </a:r>
            <a:r>
              <a:rPr lang="sl-SI" dirty="0"/>
              <a:t>, </a:t>
            </a:r>
            <a:r>
              <a:rPr lang="sl-SI" dirty="0" err="1"/>
              <a:t>Italy</a:t>
            </a:r>
            <a:endParaRPr lang="sl-SI" dirty="0"/>
          </a:p>
          <a:p>
            <a:pPr fontAlgn="base"/>
            <a:r>
              <a:rPr lang="sl-SI" dirty="0"/>
              <a:t>Miloš </a:t>
            </a:r>
            <a:r>
              <a:rPr lang="sl-SI" dirty="0" err="1"/>
              <a:t>Jakubiček</a:t>
            </a:r>
            <a:r>
              <a:rPr lang="sl-SI" dirty="0"/>
              <a:t> (</a:t>
            </a:r>
            <a:r>
              <a:rPr lang="sl-SI" dirty="0" err="1"/>
              <a:t>corpus</a:t>
            </a:r>
            <a:r>
              <a:rPr lang="sl-SI" dirty="0"/>
              <a:t> </a:t>
            </a:r>
            <a:r>
              <a:rPr lang="sl-SI" dirty="0" err="1"/>
              <a:t>query</a:t>
            </a:r>
            <a:r>
              <a:rPr lang="sl-SI" dirty="0"/>
              <a:t> </a:t>
            </a:r>
            <a:r>
              <a:rPr lang="sl-SI" dirty="0" err="1"/>
              <a:t>system</a:t>
            </a:r>
            <a:r>
              <a:rPr lang="sl-SI" dirty="0"/>
              <a:t> Sketch Engine, </a:t>
            </a:r>
            <a:r>
              <a:rPr lang="sl-SI" dirty="0" err="1"/>
              <a:t>extraction</a:t>
            </a:r>
            <a:r>
              <a:rPr lang="sl-SI" dirty="0" smtClean="0"/>
              <a:t>)</a:t>
            </a:r>
          </a:p>
          <a:p>
            <a:pPr lvl="1" fontAlgn="base"/>
            <a:r>
              <a:rPr lang="sl-SI" dirty="0" smtClean="0"/>
              <a:t>LCL</a:t>
            </a:r>
            <a:r>
              <a:rPr lang="sl-SI" dirty="0"/>
              <a:t>, </a:t>
            </a:r>
            <a:r>
              <a:rPr lang="sl-SI" dirty="0" err="1"/>
              <a:t>Czech</a:t>
            </a:r>
            <a:r>
              <a:rPr lang="sl-SI" dirty="0"/>
              <a:t> </a:t>
            </a:r>
            <a:r>
              <a:rPr lang="sl-SI" dirty="0" err="1"/>
              <a:t>Republic</a:t>
            </a:r>
            <a:endParaRPr lang="sl-SI" dirty="0"/>
          </a:p>
          <a:p>
            <a:pPr fontAlgn="base"/>
            <a:r>
              <a:rPr lang="sl-SI" dirty="0"/>
              <a:t>Simon Krek &amp; Iztok Kosem (data </a:t>
            </a:r>
            <a:r>
              <a:rPr lang="sl-SI" dirty="0" err="1"/>
              <a:t>modelling</a:t>
            </a:r>
            <a:r>
              <a:rPr lang="sl-SI" dirty="0"/>
              <a:t>, </a:t>
            </a:r>
            <a:r>
              <a:rPr lang="sl-SI" dirty="0" err="1"/>
              <a:t>extraction</a:t>
            </a:r>
            <a:r>
              <a:rPr lang="sl-SI" dirty="0" smtClean="0"/>
              <a:t>)</a:t>
            </a:r>
          </a:p>
          <a:p>
            <a:pPr lvl="1" fontAlgn="base"/>
            <a:r>
              <a:rPr lang="sl-SI" dirty="0" err="1" smtClean="0"/>
              <a:t>University</a:t>
            </a:r>
            <a:r>
              <a:rPr lang="sl-SI" dirty="0" smtClean="0"/>
              <a:t> </a:t>
            </a:r>
            <a:r>
              <a:rPr lang="sl-SI" dirty="0" err="1"/>
              <a:t>of</a:t>
            </a:r>
            <a:r>
              <a:rPr lang="sl-SI" dirty="0"/>
              <a:t> Ljubljana, Slovenia</a:t>
            </a:r>
          </a:p>
          <a:p>
            <a:pPr fontAlgn="base"/>
            <a:r>
              <a:rPr lang="sl-SI" dirty="0"/>
              <a:t>Carole Tiberius (data </a:t>
            </a:r>
            <a:r>
              <a:rPr lang="sl-SI" dirty="0" err="1"/>
              <a:t>modelling</a:t>
            </a:r>
            <a:r>
              <a:rPr lang="sl-SI" dirty="0"/>
              <a:t>, </a:t>
            </a:r>
            <a:r>
              <a:rPr lang="sl-SI" dirty="0" err="1"/>
              <a:t>extraction</a:t>
            </a:r>
            <a:r>
              <a:rPr lang="sl-SI" dirty="0" smtClean="0"/>
              <a:t>)</a:t>
            </a:r>
          </a:p>
          <a:p>
            <a:pPr lvl="1" fontAlgn="base"/>
            <a:r>
              <a:rPr lang="sl-SI" dirty="0" smtClean="0"/>
              <a:t>Institute </a:t>
            </a:r>
            <a:r>
              <a:rPr lang="sl-SI" dirty="0" err="1"/>
              <a:t>for</a:t>
            </a:r>
            <a:r>
              <a:rPr lang="sl-SI" dirty="0"/>
              <a:t> </a:t>
            </a:r>
            <a:r>
              <a:rPr lang="sl-SI" dirty="0" err="1"/>
              <a:t>Dutch</a:t>
            </a:r>
            <a:r>
              <a:rPr lang="sl-SI" dirty="0"/>
              <a:t> </a:t>
            </a:r>
            <a:r>
              <a:rPr lang="sl-SI" dirty="0" err="1"/>
              <a:t>Lexicology</a:t>
            </a:r>
            <a:r>
              <a:rPr lang="sl-SI" dirty="0"/>
              <a:t>,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Netherlands</a:t>
            </a:r>
            <a:endParaRPr lang="sl-SI" dirty="0"/>
          </a:p>
          <a:p>
            <a:pPr fontAlgn="base"/>
            <a:r>
              <a:rPr lang="sl-SI" dirty="0"/>
              <a:t>Michal Boleslav Měchura (</a:t>
            </a:r>
            <a:r>
              <a:rPr lang="sl-SI" dirty="0" err="1"/>
              <a:t>dictionary</a:t>
            </a:r>
            <a:r>
              <a:rPr lang="sl-SI" dirty="0"/>
              <a:t> </a:t>
            </a:r>
            <a:r>
              <a:rPr lang="sl-SI" dirty="0" err="1"/>
              <a:t>writing</a:t>
            </a:r>
            <a:r>
              <a:rPr lang="sl-SI" dirty="0"/>
              <a:t> </a:t>
            </a:r>
            <a:r>
              <a:rPr lang="sl-SI" dirty="0" err="1"/>
              <a:t>system</a:t>
            </a:r>
            <a:r>
              <a:rPr lang="sl-SI" dirty="0"/>
              <a:t> </a:t>
            </a:r>
            <a:r>
              <a:rPr lang="sl-SI" dirty="0" err="1"/>
              <a:t>Lexonomy</a:t>
            </a:r>
            <a:r>
              <a:rPr lang="sl-SI" dirty="0"/>
              <a:t> &amp; </a:t>
            </a:r>
            <a:r>
              <a:rPr lang="sl-SI" dirty="0" err="1"/>
              <a:t>online</a:t>
            </a:r>
            <a:r>
              <a:rPr lang="sl-SI" dirty="0"/>
              <a:t> </a:t>
            </a:r>
            <a:r>
              <a:rPr lang="sl-SI" dirty="0" err="1"/>
              <a:t>publication</a:t>
            </a:r>
            <a:r>
              <a:rPr lang="sl-SI" dirty="0" smtClean="0"/>
              <a:t>)</a:t>
            </a:r>
          </a:p>
          <a:p>
            <a:pPr lvl="1" fontAlgn="base"/>
            <a:r>
              <a:rPr lang="sl-SI" dirty="0" smtClean="0"/>
              <a:t>Dublin </a:t>
            </a:r>
            <a:r>
              <a:rPr lang="sl-SI" dirty="0" err="1"/>
              <a:t>City</a:t>
            </a:r>
            <a:r>
              <a:rPr lang="sl-SI" dirty="0"/>
              <a:t> </a:t>
            </a:r>
            <a:r>
              <a:rPr lang="sl-SI" dirty="0" err="1"/>
              <a:t>University</a:t>
            </a:r>
            <a:r>
              <a:rPr lang="sl-SI" dirty="0"/>
              <a:t> </a:t>
            </a:r>
            <a:r>
              <a:rPr lang="sl-SI" dirty="0" err="1"/>
              <a:t>and</a:t>
            </a:r>
            <a:r>
              <a:rPr lang="sl-SI" dirty="0"/>
              <a:t> </a:t>
            </a:r>
            <a:r>
              <a:rPr lang="sl-SI" dirty="0" err="1"/>
              <a:t>Foras</a:t>
            </a:r>
            <a:r>
              <a:rPr lang="sl-SI" dirty="0"/>
              <a:t> na </a:t>
            </a:r>
            <a:r>
              <a:rPr lang="sl-SI" dirty="0" err="1"/>
              <a:t>Gaeilge</a:t>
            </a:r>
            <a:r>
              <a:rPr lang="sl-SI" dirty="0"/>
              <a:t>, </a:t>
            </a:r>
            <a:r>
              <a:rPr lang="sl-SI" dirty="0" err="1"/>
              <a:t>Ireland</a:t>
            </a:r>
            <a:endParaRPr lang="sl-SI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096865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Participants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err="1" smtClean="0"/>
              <a:t>deadline</a:t>
            </a:r>
            <a:r>
              <a:rPr lang="sl-SI" dirty="0" smtClean="0"/>
              <a:t> </a:t>
            </a:r>
            <a:r>
              <a:rPr lang="sl-SI" dirty="0" err="1" smtClean="0"/>
              <a:t>for</a:t>
            </a:r>
            <a:r>
              <a:rPr lang="sl-SI" dirty="0" smtClean="0"/>
              <a:t> </a:t>
            </a:r>
            <a:r>
              <a:rPr lang="sl-SI" dirty="0" err="1" smtClean="0"/>
              <a:t>applications</a:t>
            </a:r>
            <a:r>
              <a:rPr lang="sl-SI" dirty="0" smtClean="0"/>
              <a:t>: </a:t>
            </a:r>
            <a:r>
              <a:rPr lang="sl-SI" b="1" dirty="0"/>
              <a:t>15 </a:t>
            </a:r>
            <a:r>
              <a:rPr lang="sl-SI" b="1" dirty="0" err="1"/>
              <a:t>February</a:t>
            </a:r>
            <a:r>
              <a:rPr lang="sl-SI" b="1" dirty="0"/>
              <a:t> </a:t>
            </a:r>
            <a:r>
              <a:rPr lang="sl-SI" b="1" dirty="0" smtClean="0"/>
              <a:t>2016</a:t>
            </a:r>
            <a:endParaRPr lang="sl-SI" dirty="0" smtClean="0"/>
          </a:p>
          <a:p>
            <a:r>
              <a:rPr lang="sl-SI" dirty="0" err="1" smtClean="0"/>
              <a:t>selection</a:t>
            </a:r>
            <a:r>
              <a:rPr lang="sl-SI" dirty="0" smtClean="0"/>
              <a:t> </a:t>
            </a:r>
            <a:r>
              <a:rPr lang="sl-SI" dirty="0" err="1" smtClean="0"/>
              <a:t>process</a:t>
            </a:r>
            <a:r>
              <a:rPr lang="sl-SI" dirty="0" smtClean="0"/>
              <a:t>: </a:t>
            </a:r>
          </a:p>
          <a:p>
            <a:pPr lvl="1" fontAlgn="base"/>
            <a:r>
              <a:rPr lang="sl-SI" dirty="0" smtClean="0"/>
              <a:t>Rute Costa, </a:t>
            </a:r>
            <a:r>
              <a:rPr lang="sl-SI" dirty="0" err="1" smtClean="0"/>
              <a:t>Training</a:t>
            </a:r>
            <a:r>
              <a:rPr lang="sl-SI" dirty="0" smtClean="0"/>
              <a:t> </a:t>
            </a:r>
            <a:r>
              <a:rPr lang="sl-SI" dirty="0" err="1" smtClean="0"/>
              <a:t>School</a:t>
            </a:r>
            <a:r>
              <a:rPr lang="sl-SI" dirty="0" smtClean="0"/>
              <a:t> Manager</a:t>
            </a:r>
          </a:p>
          <a:p>
            <a:pPr lvl="1" fontAlgn="base"/>
            <a:r>
              <a:rPr lang="sl-SI" dirty="0" smtClean="0"/>
              <a:t>Tanneke Schoonheim</a:t>
            </a:r>
          </a:p>
          <a:p>
            <a:pPr lvl="1" fontAlgn="base"/>
            <a:r>
              <a:rPr lang="sl-SI" dirty="0" smtClean="0"/>
              <a:t>Simon Krek</a:t>
            </a:r>
            <a:endParaRPr lang="sl-SI" dirty="0"/>
          </a:p>
          <a:p>
            <a:pPr lvl="1" fontAlgn="base"/>
            <a:r>
              <a:rPr lang="sl-SI" dirty="0"/>
              <a:t>Carole </a:t>
            </a:r>
            <a:r>
              <a:rPr lang="sl-SI" dirty="0" smtClean="0"/>
              <a:t>Tiberius</a:t>
            </a:r>
          </a:p>
          <a:p>
            <a:pPr fontAlgn="base"/>
            <a:r>
              <a:rPr lang="sl-SI" dirty="0" smtClean="0"/>
              <a:t>Management Committee </a:t>
            </a:r>
            <a:r>
              <a:rPr lang="sl-SI" dirty="0" err="1" smtClean="0"/>
              <a:t>decision</a:t>
            </a:r>
            <a:r>
              <a:rPr lang="sl-SI" dirty="0" smtClean="0"/>
              <a:t>: </a:t>
            </a:r>
            <a:r>
              <a:rPr lang="sl-SI" b="1" dirty="0" smtClean="0"/>
              <a:t>16 </a:t>
            </a:r>
            <a:r>
              <a:rPr lang="sl-SI" b="1" dirty="0" err="1" smtClean="0"/>
              <a:t>March</a:t>
            </a:r>
            <a:r>
              <a:rPr lang="sl-SI" b="1" dirty="0" smtClean="0"/>
              <a:t> 2016</a:t>
            </a:r>
          </a:p>
          <a:p>
            <a:pPr fontAlgn="base"/>
            <a:r>
              <a:rPr lang="sl-SI" dirty="0" smtClean="0"/>
              <a:t>30 </a:t>
            </a:r>
            <a:r>
              <a:rPr lang="sl-SI" dirty="0" err="1" smtClean="0"/>
              <a:t>participants</a:t>
            </a:r>
            <a:r>
              <a:rPr lang="sl-SI" dirty="0" smtClean="0"/>
              <a:t> </a:t>
            </a:r>
          </a:p>
          <a:p>
            <a:pPr fontAlgn="base"/>
            <a:r>
              <a:rPr lang="sl-SI" dirty="0" smtClean="0"/>
              <a:t>22 </a:t>
            </a:r>
            <a:r>
              <a:rPr lang="sl-SI" dirty="0" err="1" smtClean="0"/>
              <a:t>reimbursed</a:t>
            </a:r>
            <a:endParaRPr lang="sl-SI" dirty="0"/>
          </a:p>
          <a:p>
            <a:pPr lvl="1"/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909980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Countries</a:t>
            </a:r>
            <a:r>
              <a:rPr lang="sl-SI" dirty="0" smtClean="0"/>
              <a:t> </a:t>
            </a:r>
            <a:r>
              <a:rPr lang="sl-SI" dirty="0" err="1" smtClean="0"/>
              <a:t>and</a:t>
            </a:r>
            <a:r>
              <a:rPr lang="sl-SI" dirty="0" smtClean="0"/>
              <a:t> </a:t>
            </a:r>
            <a:r>
              <a:rPr lang="sl-SI" dirty="0" err="1" smtClean="0"/>
              <a:t>gender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 smtClean="0"/>
              <a:t>Slovenia			6</a:t>
            </a:r>
          </a:p>
          <a:p>
            <a:r>
              <a:rPr lang="sl-SI" dirty="0" err="1" smtClean="0"/>
              <a:t>Germany</a:t>
            </a:r>
            <a:r>
              <a:rPr lang="sl-SI" dirty="0" smtClean="0"/>
              <a:t>			3</a:t>
            </a:r>
          </a:p>
          <a:p>
            <a:r>
              <a:rPr lang="sl-SI" dirty="0" err="1" smtClean="0"/>
              <a:t>United</a:t>
            </a:r>
            <a:r>
              <a:rPr lang="sl-SI" dirty="0" smtClean="0"/>
              <a:t> </a:t>
            </a:r>
            <a:r>
              <a:rPr lang="sl-SI" dirty="0" err="1" smtClean="0"/>
              <a:t>Kingdom</a:t>
            </a:r>
            <a:r>
              <a:rPr lang="sl-SI" dirty="0" smtClean="0"/>
              <a:t>		3</a:t>
            </a:r>
          </a:p>
          <a:p>
            <a:r>
              <a:rPr lang="sl-SI" dirty="0" err="1" smtClean="0"/>
              <a:t>Croatia</a:t>
            </a:r>
            <a:r>
              <a:rPr lang="sl-SI" dirty="0" smtClean="0"/>
              <a:t>			3</a:t>
            </a:r>
          </a:p>
          <a:p>
            <a:r>
              <a:rPr lang="sl-SI" dirty="0" err="1" smtClean="0"/>
              <a:t>Ireland</a:t>
            </a:r>
            <a:r>
              <a:rPr lang="sl-SI" dirty="0" smtClean="0"/>
              <a:t>			3</a:t>
            </a:r>
          </a:p>
          <a:p>
            <a:r>
              <a:rPr lang="sl-SI" dirty="0" smtClean="0"/>
              <a:t>Poland			2</a:t>
            </a:r>
          </a:p>
          <a:p>
            <a:r>
              <a:rPr lang="sl-SI" dirty="0" err="1" smtClean="0"/>
              <a:t>Slovakia</a:t>
            </a:r>
            <a:r>
              <a:rPr lang="sl-SI" dirty="0" smtClean="0"/>
              <a:t>			2</a:t>
            </a:r>
          </a:p>
          <a:p>
            <a:r>
              <a:rPr lang="sl-SI" dirty="0" err="1" smtClean="0"/>
              <a:t>Portugal</a:t>
            </a:r>
            <a:r>
              <a:rPr lang="sl-SI" dirty="0" smtClean="0"/>
              <a:t>			2</a:t>
            </a:r>
          </a:p>
          <a:p>
            <a:r>
              <a:rPr lang="sl-SI" dirty="0" err="1" smtClean="0"/>
              <a:t>Spain</a:t>
            </a:r>
            <a:r>
              <a:rPr lang="sl-SI" dirty="0" smtClean="0"/>
              <a:t>/</a:t>
            </a:r>
            <a:r>
              <a:rPr lang="sl-SI" dirty="0" err="1" smtClean="0"/>
              <a:t>Basque</a:t>
            </a:r>
            <a:r>
              <a:rPr lang="sl-SI" dirty="0" smtClean="0"/>
              <a:t> </a:t>
            </a:r>
            <a:r>
              <a:rPr lang="sl-SI" dirty="0" err="1" smtClean="0"/>
              <a:t>County</a:t>
            </a:r>
            <a:r>
              <a:rPr lang="sl-SI" dirty="0" smtClean="0"/>
              <a:t>	1</a:t>
            </a:r>
          </a:p>
          <a:p>
            <a:endParaRPr lang="sl-SI" dirty="0" smtClean="0"/>
          </a:p>
          <a:p>
            <a:endParaRPr lang="sl-SI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sl-SI" dirty="0" err="1" smtClean="0"/>
              <a:t>Czech</a:t>
            </a:r>
            <a:r>
              <a:rPr lang="sl-SI" dirty="0" smtClean="0"/>
              <a:t> </a:t>
            </a:r>
            <a:r>
              <a:rPr lang="sl-SI" dirty="0" err="1" smtClean="0"/>
              <a:t>Republic</a:t>
            </a:r>
            <a:r>
              <a:rPr lang="sl-SI" dirty="0" smtClean="0"/>
              <a:t>		1</a:t>
            </a:r>
          </a:p>
          <a:p>
            <a:r>
              <a:rPr lang="sl-SI" dirty="0" err="1" smtClean="0"/>
              <a:t>Sweden</a:t>
            </a:r>
            <a:r>
              <a:rPr lang="sl-SI" dirty="0" smtClean="0"/>
              <a:t>			1</a:t>
            </a:r>
          </a:p>
          <a:p>
            <a:r>
              <a:rPr lang="sl-SI" dirty="0" err="1" smtClean="0"/>
              <a:t>Estonia</a:t>
            </a:r>
            <a:r>
              <a:rPr lang="sl-SI" dirty="0" smtClean="0"/>
              <a:t>			1</a:t>
            </a:r>
          </a:p>
          <a:p>
            <a:r>
              <a:rPr lang="sl-SI" dirty="0" err="1" smtClean="0"/>
              <a:t>Belgium</a:t>
            </a:r>
            <a:r>
              <a:rPr lang="sl-SI" dirty="0" smtClean="0"/>
              <a:t>			1</a:t>
            </a:r>
          </a:p>
          <a:p>
            <a:r>
              <a:rPr lang="sl-SI" dirty="0" err="1" smtClean="0"/>
              <a:t>Netherlands</a:t>
            </a:r>
            <a:r>
              <a:rPr lang="sl-SI" dirty="0" smtClean="0"/>
              <a:t>		1</a:t>
            </a:r>
            <a:endParaRPr lang="sl-SI" dirty="0"/>
          </a:p>
          <a:p>
            <a:endParaRPr lang="sl-SI" dirty="0" smtClean="0"/>
          </a:p>
          <a:p>
            <a:pPr marL="0" indent="0">
              <a:buNone/>
            </a:pPr>
            <a:r>
              <a:rPr lang="sl-SI" dirty="0" smtClean="0"/>
              <a:t>-------------------------------------</a:t>
            </a:r>
          </a:p>
          <a:p>
            <a:r>
              <a:rPr lang="sl-SI" dirty="0" err="1" smtClean="0"/>
              <a:t>female</a:t>
            </a:r>
            <a:r>
              <a:rPr lang="sl-SI" dirty="0" smtClean="0"/>
              <a:t>			18</a:t>
            </a:r>
          </a:p>
          <a:p>
            <a:r>
              <a:rPr lang="sl-SI" dirty="0" smtClean="0"/>
              <a:t>male			12</a:t>
            </a:r>
            <a:endParaRPr lang="sl-SI" dirty="0" smtClean="0"/>
          </a:p>
        </p:txBody>
      </p:sp>
    </p:spTree>
    <p:extLst>
      <p:ext uri="{BB962C8B-B14F-4D97-AF65-F5344CB8AC3E}">
        <p14:creationId xmlns:p14="http://schemas.microsoft.com/office/powerpoint/2010/main" val="27088248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 err="1" smtClean="0"/>
              <a:t>Contact</a:t>
            </a:r>
            <a:endParaRPr lang="sl-SI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sl-SI" dirty="0" err="1"/>
              <a:t>for</a:t>
            </a:r>
            <a:r>
              <a:rPr lang="sl-SI" dirty="0"/>
              <a:t> </a:t>
            </a:r>
            <a:r>
              <a:rPr lang="sl-SI" dirty="0" err="1"/>
              <a:t>logistic</a:t>
            </a:r>
            <a:r>
              <a:rPr lang="sl-SI" dirty="0"/>
              <a:t> </a:t>
            </a:r>
            <a:r>
              <a:rPr lang="sl-SI" dirty="0" err="1"/>
              <a:t>questions</a:t>
            </a:r>
            <a:r>
              <a:rPr lang="sl-SI" dirty="0"/>
              <a:t> </a:t>
            </a:r>
            <a:r>
              <a:rPr lang="sl-SI" dirty="0" err="1"/>
              <a:t>related</a:t>
            </a:r>
            <a:r>
              <a:rPr lang="sl-SI" dirty="0"/>
              <a:t> to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Training</a:t>
            </a:r>
            <a:r>
              <a:rPr lang="sl-SI" dirty="0"/>
              <a:t> </a:t>
            </a:r>
            <a:r>
              <a:rPr lang="sl-SI" dirty="0" err="1" smtClean="0"/>
              <a:t>school</a:t>
            </a:r>
            <a:endParaRPr lang="sl-SI" dirty="0" smtClean="0"/>
          </a:p>
          <a:p>
            <a:pPr lvl="1" fontAlgn="base"/>
            <a:r>
              <a:rPr lang="sl-SI" dirty="0"/>
              <a:t> </a:t>
            </a:r>
            <a:r>
              <a:rPr lang="sl-SI" u="sng" dirty="0">
                <a:hlinkClick r:id="rId2"/>
              </a:rPr>
              <a:t>TSLjubljana2016@gmail.com</a:t>
            </a:r>
            <a:endParaRPr lang="sl-SI" dirty="0"/>
          </a:p>
          <a:p>
            <a:pPr fontAlgn="base"/>
            <a:r>
              <a:rPr lang="sl-SI" dirty="0" err="1"/>
              <a:t>for</a:t>
            </a:r>
            <a:r>
              <a:rPr lang="sl-SI" dirty="0"/>
              <a:t> </a:t>
            </a:r>
            <a:r>
              <a:rPr lang="sl-SI" dirty="0" err="1"/>
              <a:t>financial</a:t>
            </a:r>
            <a:r>
              <a:rPr lang="sl-SI" dirty="0"/>
              <a:t> </a:t>
            </a:r>
            <a:r>
              <a:rPr lang="sl-SI" dirty="0" err="1" smtClean="0"/>
              <a:t>questions</a:t>
            </a:r>
            <a:r>
              <a:rPr lang="sl-SI" dirty="0" smtClean="0"/>
              <a:t>/</a:t>
            </a:r>
            <a:r>
              <a:rPr lang="sl-SI" dirty="0" err="1" smtClean="0"/>
              <a:t>reimbursements</a:t>
            </a:r>
            <a:endParaRPr lang="sl-SI" dirty="0" smtClean="0"/>
          </a:p>
          <a:p>
            <a:pPr lvl="1" fontAlgn="base"/>
            <a:r>
              <a:rPr lang="sl-SI" dirty="0" smtClean="0"/>
              <a:t>Tanneke </a:t>
            </a:r>
            <a:r>
              <a:rPr lang="sl-SI" dirty="0"/>
              <a:t>Schoonheim, </a:t>
            </a:r>
            <a:r>
              <a:rPr lang="sl-SI" dirty="0" err="1"/>
              <a:t>Instituut</a:t>
            </a:r>
            <a:r>
              <a:rPr lang="sl-SI" dirty="0"/>
              <a:t> </a:t>
            </a:r>
            <a:r>
              <a:rPr lang="sl-SI" dirty="0" err="1"/>
              <a:t>voor</a:t>
            </a:r>
            <a:r>
              <a:rPr lang="sl-SI" dirty="0"/>
              <a:t> </a:t>
            </a:r>
            <a:r>
              <a:rPr lang="sl-SI" dirty="0" err="1"/>
              <a:t>Nederlandse</a:t>
            </a:r>
            <a:r>
              <a:rPr lang="sl-SI" dirty="0"/>
              <a:t> </a:t>
            </a:r>
            <a:r>
              <a:rPr lang="sl-SI" dirty="0" err="1" smtClean="0"/>
              <a:t>Lexicologie</a:t>
            </a:r>
            <a:endParaRPr lang="sl-SI" dirty="0" smtClean="0"/>
          </a:p>
          <a:p>
            <a:pPr lvl="1" fontAlgn="base"/>
            <a:r>
              <a:rPr lang="sl-SI" u="sng" dirty="0" smtClean="0">
                <a:hlinkClick r:id="rId3"/>
              </a:rPr>
              <a:t>Tanneke.Schoonheim@inl.nl</a:t>
            </a:r>
            <a:endParaRPr lang="sl-SI" dirty="0"/>
          </a:p>
          <a:p>
            <a:pPr fontAlgn="base"/>
            <a:r>
              <a:rPr lang="sl-SI" dirty="0" err="1"/>
              <a:t>for</a:t>
            </a:r>
            <a:r>
              <a:rPr lang="sl-SI" dirty="0"/>
              <a:t> </a:t>
            </a:r>
            <a:r>
              <a:rPr lang="sl-SI" dirty="0" err="1"/>
              <a:t>queries</a:t>
            </a:r>
            <a:r>
              <a:rPr lang="sl-SI" dirty="0"/>
              <a:t> on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content</a:t>
            </a:r>
            <a:r>
              <a:rPr lang="sl-SI" dirty="0"/>
              <a:t> </a:t>
            </a:r>
            <a:r>
              <a:rPr lang="sl-SI" dirty="0" err="1"/>
              <a:t>of</a:t>
            </a:r>
            <a:r>
              <a:rPr lang="sl-SI" dirty="0"/>
              <a:t> </a:t>
            </a:r>
            <a:r>
              <a:rPr lang="sl-SI" dirty="0" err="1"/>
              <a:t>the</a:t>
            </a:r>
            <a:r>
              <a:rPr lang="sl-SI" dirty="0"/>
              <a:t> </a:t>
            </a:r>
            <a:r>
              <a:rPr lang="sl-SI" dirty="0" err="1"/>
              <a:t>Training</a:t>
            </a:r>
            <a:r>
              <a:rPr lang="sl-SI" dirty="0"/>
              <a:t> </a:t>
            </a:r>
            <a:r>
              <a:rPr lang="sl-SI" dirty="0" err="1"/>
              <a:t>School</a:t>
            </a:r>
            <a:r>
              <a:rPr lang="sl-SI" dirty="0"/>
              <a:t>: </a:t>
            </a:r>
            <a:endParaRPr lang="sl-SI" dirty="0" smtClean="0"/>
          </a:p>
          <a:p>
            <a:pPr lvl="1" fontAlgn="base"/>
            <a:r>
              <a:rPr lang="sl-SI" dirty="0" smtClean="0"/>
              <a:t>Simon </a:t>
            </a:r>
            <a:r>
              <a:rPr lang="sl-SI" dirty="0"/>
              <a:t>Krek, </a:t>
            </a:r>
            <a:r>
              <a:rPr lang="sl-SI" dirty="0" err="1"/>
              <a:t>University</a:t>
            </a:r>
            <a:r>
              <a:rPr lang="sl-SI" dirty="0"/>
              <a:t> </a:t>
            </a:r>
            <a:r>
              <a:rPr lang="sl-SI" dirty="0" err="1"/>
              <a:t>of</a:t>
            </a:r>
            <a:r>
              <a:rPr lang="sl-SI" dirty="0"/>
              <a:t> Ljubljana, Center </a:t>
            </a:r>
            <a:r>
              <a:rPr lang="sl-SI" dirty="0" err="1"/>
              <a:t>for</a:t>
            </a:r>
            <a:r>
              <a:rPr lang="sl-SI" dirty="0"/>
              <a:t> </a:t>
            </a:r>
            <a:r>
              <a:rPr lang="sl-SI" dirty="0" err="1"/>
              <a:t>Language</a:t>
            </a:r>
            <a:r>
              <a:rPr lang="sl-SI" dirty="0"/>
              <a:t> </a:t>
            </a:r>
            <a:r>
              <a:rPr lang="sl-SI" dirty="0" err="1"/>
              <a:t>Resources</a:t>
            </a:r>
            <a:r>
              <a:rPr lang="sl-SI" dirty="0"/>
              <a:t> </a:t>
            </a:r>
            <a:r>
              <a:rPr lang="sl-SI" dirty="0" err="1"/>
              <a:t>and</a:t>
            </a:r>
            <a:r>
              <a:rPr lang="sl-SI" dirty="0"/>
              <a:t> </a:t>
            </a:r>
            <a:r>
              <a:rPr lang="sl-SI" dirty="0" smtClean="0"/>
              <a:t>Technologies</a:t>
            </a:r>
          </a:p>
          <a:p>
            <a:pPr lvl="1" fontAlgn="base"/>
            <a:r>
              <a:rPr lang="sl-SI" u="sng" dirty="0" smtClean="0">
                <a:hlinkClick r:id="rId4"/>
              </a:rPr>
              <a:t>simon.krek@guest.arnes.si</a:t>
            </a:r>
            <a:r>
              <a:rPr lang="sl-SI" dirty="0" smtClean="0"/>
              <a:t>, </a:t>
            </a:r>
            <a:r>
              <a:rPr lang="sl-SI" dirty="0" smtClean="0">
                <a:hlinkClick r:id="rId5"/>
              </a:rPr>
              <a:t>simon.krek@ijs.si</a:t>
            </a:r>
            <a:r>
              <a:rPr lang="sl-SI" dirty="0" smtClean="0"/>
              <a:t> 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3870646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</TotalTime>
  <Words>269</Words>
  <Application>Microsoft Office PowerPoint</Application>
  <PresentationFormat>Widescreen</PresentationFormat>
  <Paragraphs>71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ENeL Training school 2016</vt:lpstr>
      <vt:lpstr>Practical information</vt:lpstr>
      <vt:lpstr>Description</vt:lpstr>
      <vt:lpstr>Instructors/teachers</vt:lpstr>
      <vt:lpstr>Participants</vt:lpstr>
      <vt:lpstr>Countries and gender</vt:lpstr>
      <vt:lpstr>Contact</vt:lpstr>
    </vt:vector>
  </TitlesOfParts>
  <Company>IJS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school 2016</dc:title>
  <dc:creator>Simon Krek</dc:creator>
  <cp:lastModifiedBy>Simon Krek</cp:lastModifiedBy>
  <cp:revision>23</cp:revision>
  <dcterms:created xsi:type="dcterms:W3CDTF">2016-03-31T08:45:48Z</dcterms:created>
  <dcterms:modified xsi:type="dcterms:W3CDTF">2016-03-31T12:38:25Z</dcterms:modified>
</cp:coreProperties>
</file>