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1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8FB9B-55FA-4B94-A629-7BCC9D475623}" type="datetimeFigureOut">
              <a:rPr lang="sl-SI" smtClean="0"/>
              <a:t>1.4.2016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2EEE3-8CA4-4B9F-B485-4A2DD27C7DC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71821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8FB9B-55FA-4B94-A629-7BCC9D475623}" type="datetimeFigureOut">
              <a:rPr lang="sl-SI" smtClean="0"/>
              <a:t>1.4.2016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2EEE3-8CA4-4B9F-B485-4A2DD27C7DC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19738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8FB9B-55FA-4B94-A629-7BCC9D475623}" type="datetimeFigureOut">
              <a:rPr lang="sl-SI" smtClean="0"/>
              <a:t>1.4.2016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2EEE3-8CA4-4B9F-B485-4A2DD27C7DC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64028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8FB9B-55FA-4B94-A629-7BCC9D475623}" type="datetimeFigureOut">
              <a:rPr lang="sl-SI" smtClean="0"/>
              <a:t>1.4.2016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2EEE3-8CA4-4B9F-B485-4A2DD27C7DC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21006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8FB9B-55FA-4B94-A629-7BCC9D475623}" type="datetimeFigureOut">
              <a:rPr lang="sl-SI" smtClean="0"/>
              <a:t>1.4.2016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2EEE3-8CA4-4B9F-B485-4A2DD27C7DC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50333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8FB9B-55FA-4B94-A629-7BCC9D475623}" type="datetimeFigureOut">
              <a:rPr lang="sl-SI" smtClean="0"/>
              <a:t>1.4.2016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2EEE3-8CA4-4B9F-B485-4A2DD27C7DC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70214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8FB9B-55FA-4B94-A629-7BCC9D475623}" type="datetimeFigureOut">
              <a:rPr lang="sl-SI" smtClean="0"/>
              <a:t>1.4.2016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2EEE3-8CA4-4B9F-B485-4A2DD27C7DC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07635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8FB9B-55FA-4B94-A629-7BCC9D475623}" type="datetimeFigureOut">
              <a:rPr lang="sl-SI" smtClean="0"/>
              <a:t>1.4.2016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2EEE3-8CA4-4B9F-B485-4A2DD27C7DC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3445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8FB9B-55FA-4B94-A629-7BCC9D475623}" type="datetimeFigureOut">
              <a:rPr lang="sl-SI" smtClean="0"/>
              <a:t>1.4.2016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2EEE3-8CA4-4B9F-B485-4A2DD27C7DC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13893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8FB9B-55FA-4B94-A629-7BCC9D475623}" type="datetimeFigureOut">
              <a:rPr lang="sl-SI" smtClean="0"/>
              <a:t>1.4.2016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2EEE3-8CA4-4B9F-B485-4A2DD27C7DC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59682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8FB9B-55FA-4B94-A629-7BCC9D475623}" type="datetimeFigureOut">
              <a:rPr lang="sl-SI" smtClean="0"/>
              <a:t>1.4.2016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2EEE3-8CA4-4B9F-B485-4A2DD27C7DC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54165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8FB9B-55FA-4B94-A629-7BCC9D475623}" type="datetimeFigureOut">
              <a:rPr lang="sl-SI" smtClean="0"/>
              <a:t>1.4.2016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52EEE3-8CA4-4B9F-B485-4A2DD27C7DC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68719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sdconference.org/tsd2016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 smtClean="0"/>
              <a:t>WG3</a:t>
            </a:r>
            <a:endParaRPr lang="sl-S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dirty="0" smtClean="0"/>
              <a:t>Barcelona MC Meeting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813400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err="1" smtClean="0"/>
              <a:t>Activities</a:t>
            </a:r>
            <a:r>
              <a:rPr lang="sl-SI" dirty="0" smtClean="0"/>
              <a:t> 2016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l-SI" dirty="0" smtClean="0"/>
              <a:t>Barcelona meeting </a:t>
            </a:r>
            <a:r>
              <a:rPr lang="sl-SI" sz="2400" dirty="0" smtClean="0"/>
              <a:t>(</a:t>
            </a:r>
            <a:r>
              <a:rPr lang="en-US" sz="2400" b="1" dirty="0"/>
              <a:t>Online Dictionaries, Dictionary Portals and their </a:t>
            </a:r>
            <a:r>
              <a:rPr lang="en-US" sz="2400" b="1" dirty="0" smtClean="0"/>
              <a:t>Users</a:t>
            </a:r>
            <a:r>
              <a:rPr lang="sl-SI" sz="2400" dirty="0" smtClean="0"/>
              <a:t>)</a:t>
            </a:r>
            <a:endParaRPr lang="en-US" dirty="0"/>
          </a:p>
          <a:p>
            <a:pPr lvl="1"/>
            <a:r>
              <a:rPr lang="sl-SI" dirty="0" smtClean="0"/>
              <a:t>31 </a:t>
            </a:r>
            <a:r>
              <a:rPr lang="sl-SI" dirty="0" err="1" smtClean="0"/>
              <a:t>March</a:t>
            </a:r>
            <a:r>
              <a:rPr lang="sl-SI" dirty="0" smtClean="0"/>
              <a:t>, 1 April (</a:t>
            </a:r>
            <a:r>
              <a:rPr lang="sl-SI" dirty="0" err="1" smtClean="0"/>
              <a:t>with</a:t>
            </a:r>
            <a:r>
              <a:rPr lang="sl-SI" dirty="0" smtClean="0"/>
              <a:t> WG1)</a:t>
            </a:r>
          </a:p>
          <a:p>
            <a:r>
              <a:rPr lang="sl-SI" dirty="0" smtClean="0"/>
              <a:t>PARSEME/</a:t>
            </a:r>
            <a:r>
              <a:rPr lang="sl-SI" dirty="0" err="1" smtClean="0"/>
              <a:t>ENeL</a:t>
            </a:r>
            <a:r>
              <a:rPr lang="sl-SI" dirty="0" smtClean="0"/>
              <a:t> </a:t>
            </a:r>
            <a:r>
              <a:rPr lang="sl-SI" dirty="0" err="1" smtClean="0"/>
              <a:t>workshop</a:t>
            </a:r>
            <a:r>
              <a:rPr lang="sl-SI" dirty="0" smtClean="0"/>
              <a:t>, Skopje</a:t>
            </a:r>
          </a:p>
          <a:p>
            <a:pPr lvl="1"/>
            <a:r>
              <a:rPr lang="sl-SI" dirty="0" err="1" smtClean="0"/>
              <a:t>Dates</a:t>
            </a:r>
            <a:r>
              <a:rPr lang="sl-SI" dirty="0" smtClean="0"/>
              <a:t>: 5-6 April 2016</a:t>
            </a:r>
          </a:p>
          <a:p>
            <a:pPr lvl="1"/>
            <a:r>
              <a:rPr lang="sl-SI" dirty="0" err="1" smtClean="0"/>
              <a:t>Location</a:t>
            </a:r>
            <a:r>
              <a:rPr lang="sl-SI" dirty="0" smtClean="0"/>
              <a:t>: </a:t>
            </a:r>
            <a:r>
              <a:rPr lang="sl-SI" dirty="0" err="1" smtClean="0"/>
              <a:t>University</a:t>
            </a:r>
            <a:r>
              <a:rPr lang="sl-SI" dirty="0" smtClean="0"/>
              <a:t> </a:t>
            </a:r>
            <a:r>
              <a:rPr lang="sl-SI" dirty="0" err="1" smtClean="0"/>
              <a:t>of</a:t>
            </a:r>
            <a:r>
              <a:rPr lang="sl-SI" dirty="0" smtClean="0"/>
              <a:t> Skopje, FYR </a:t>
            </a:r>
            <a:r>
              <a:rPr lang="sl-SI" dirty="0" err="1" smtClean="0"/>
              <a:t>of</a:t>
            </a:r>
            <a:r>
              <a:rPr lang="sl-SI" dirty="0" smtClean="0"/>
              <a:t> </a:t>
            </a:r>
            <a:r>
              <a:rPr lang="sl-SI" dirty="0" err="1" smtClean="0"/>
              <a:t>Macedonia</a:t>
            </a:r>
            <a:endParaRPr lang="sl-SI" dirty="0" smtClean="0"/>
          </a:p>
          <a:p>
            <a:pPr lvl="1"/>
            <a:r>
              <a:rPr lang="sl-SI" dirty="0" err="1" smtClean="0"/>
              <a:t>Organisers</a:t>
            </a:r>
            <a:r>
              <a:rPr lang="sl-SI" dirty="0" smtClean="0"/>
              <a:t>: Simon Krek, Carole Tiberius, Carla Parra Escartín, Agata Savary</a:t>
            </a:r>
          </a:p>
          <a:p>
            <a:r>
              <a:rPr lang="sl-SI" dirty="0" err="1" smtClean="0"/>
              <a:t>Training</a:t>
            </a:r>
            <a:r>
              <a:rPr lang="sl-SI" dirty="0" smtClean="0"/>
              <a:t> </a:t>
            </a:r>
            <a:r>
              <a:rPr lang="sl-SI" dirty="0" err="1" smtClean="0"/>
              <a:t>School</a:t>
            </a:r>
            <a:r>
              <a:rPr lang="sl-SI" dirty="0" smtClean="0"/>
              <a:t> 2016 </a:t>
            </a:r>
            <a:r>
              <a:rPr lang="sl-SI" sz="2200" b="1" dirty="0" smtClean="0"/>
              <a:t>(</a:t>
            </a:r>
            <a:r>
              <a:rPr lang="en-US" sz="2200" b="1" dirty="0"/>
              <a:t>Tools and methods for creating innovative </a:t>
            </a:r>
            <a:r>
              <a:rPr lang="en-US" sz="2200" b="1" dirty="0" smtClean="0"/>
              <a:t>e-dictionaries</a:t>
            </a:r>
            <a:r>
              <a:rPr lang="sl-SI" sz="2200" b="1" dirty="0" smtClean="0"/>
              <a:t>)</a:t>
            </a:r>
          </a:p>
          <a:p>
            <a:pPr lvl="1" fontAlgn="base"/>
            <a:r>
              <a:rPr lang="sl-SI" dirty="0" err="1" smtClean="0"/>
              <a:t>Dates</a:t>
            </a:r>
            <a:r>
              <a:rPr lang="sl-SI" dirty="0" smtClean="0"/>
              <a:t>: 17-20 </a:t>
            </a:r>
            <a:r>
              <a:rPr lang="sl-SI" dirty="0" err="1" smtClean="0"/>
              <a:t>May</a:t>
            </a:r>
            <a:r>
              <a:rPr lang="sl-SI" dirty="0" smtClean="0"/>
              <a:t> 2016</a:t>
            </a:r>
          </a:p>
          <a:p>
            <a:pPr lvl="1" fontAlgn="base"/>
            <a:r>
              <a:rPr lang="sl-SI" dirty="0" err="1" smtClean="0"/>
              <a:t>Location</a:t>
            </a:r>
            <a:r>
              <a:rPr lang="sl-SI" dirty="0" smtClean="0"/>
              <a:t>, Ljubljana (Hotel Central)</a:t>
            </a:r>
          </a:p>
          <a:p>
            <a:pPr lvl="1" fontAlgn="base"/>
            <a:r>
              <a:rPr lang="sl-SI" dirty="0" err="1" smtClean="0"/>
              <a:t>Organisers</a:t>
            </a:r>
            <a:r>
              <a:rPr lang="sl-SI" dirty="0" smtClean="0"/>
              <a:t>: Simon Krek, Iztok Kosem</a:t>
            </a:r>
          </a:p>
          <a:p>
            <a:pPr fontAlgn="base"/>
            <a:r>
              <a:rPr lang="sl-SI" dirty="0" smtClean="0"/>
              <a:t>Brno meeting </a:t>
            </a:r>
            <a:r>
              <a:rPr lang="sl-SI" sz="2200" dirty="0" smtClean="0"/>
              <a:t>(</a:t>
            </a:r>
            <a:r>
              <a:rPr lang="en-US" sz="2200" b="1" dirty="0" smtClean="0"/>
              <a:t>Lexicographical data meet computational linguistics and knowledge systems</a:t>
            </a:r>
            <a:r>
              <a:rPr lang="sl-SI" sz="2200" dirty="0" smtClean="0"/>
              <a:t>)</a:t>
            </a:r>
            <a:endParaRPr lang="sl-SI" dirty="0" smtClean="0"/>
          </a:p>
          <a:p>
            <a:pPr lvl="1"/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458247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Brno meeting, September 2016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Brno, </a:t>
            </a:r>
            <a:r>
              <a:rPr lang="en-GB" dirty="0" smtClean="0"/>
              <a:t>2016</a:t>
            </a:r>
            <a:endParaRPr lang="sl-SI" dirty="0" smtClean="0"/>
          </a:p>
          <a:p>
            <a:pPr lvl="1"/>
            <a:r>
              <a:rPr lang="en-GB" b="1" dirty="0" smtClean="0"/>
              <a:t>Lexicographical </a:t>
            </a:r>
            <a:r>
              <a:rPr lang="en-GB" b="1" dirty="0"/>
              <a:t>data meet computational linguistics and knowledge systems </a:t>
            </a:r>
            <a:endParaRPr lang="sl-SI" b="1" dirty="0" smtClean="0"/>
          </a:p>
          <a:p>
            <a:pPr lvl="1"/>
            <a:r>
              <a:rPr lang="sl-SI" dirty="0" err="1" smtClean="0"/>
              <a:t>Organisers</a:t>
            </a:r>
            <a:r>
              <a:rPr lang="sl-SI" dirty="0" smtClean="0"/>
              <a:t>: </a:t>
            </a:r>
            <a:r>
              <a:rPr lang="en-GB" dirty="0" smtClean="0"/>
              <a:t>Ilan </a:t>
            </a:r>
            <a:r>
              <a:rPr lang="en-GB" dirty="0"/>
              <a:t>Kernerman and Egon </a:t>
            </a:r>
            <a:r>
              <a:rPr lang="en-GB" dirty="0" smtClean="0"/>
              <a:t>Stemle</a:t>
            </a:r>
            <a:endParaRPr lang="sl-SI" dirty="0"/>
          </a:p>
          <a:p>
            <a:pPr lvl="1"/>
            <a:r>
              <a:rPr lang="sl-SI" dirty="0" err="1" smtClean="0"/>
              <a:t>The</a:t>
            </a:r>
            <a:r>
              <a:rPr lang="en-GB" dirty="0" smtClean="0"/>
              <a:t> </a:t>
            </a:r>
            <a:r>
              <a:rPr lang="en-GB" dirty="0"/>
              <a:t>meeting will be held in Brno in conjunction with Text, Speech and </a:t>
            </a:r>
            <a:r>
              <a:rPr lang="en-GB" dirty="0" smtClean="0"/>
              <a:t>Dialog </a:t>
            </a:r>
            <a:r>
              <a:rPr lang="en-GB" dirty="0"/>
              <a:t>conference, September 12-16 (</a:t>
            </a:r>
            <a:r>
              <a:rPr lang="en-GB" u="sng" dirty="0">
                <a:hlinkClick r:id="rId2"/>
              </a:rPr>
              <a:t>http://www.tsdconference.org/tsd2016/</a:t>
            </a:r>
            <a:r>
              <a:rPr lang="en-GB" dirty="0"/>
              <a:t>). </a:t>
            </a:r>
            <a:endParaRPr lang="sl-SI" dirty="0" smtClean="0"/>
          </a:p>
          <a:p>
            <a:pPr lvl="1"/>
            <a:r>
              <a:rPr lang="en-GB" dirty="0" smtClean="0"/>
              <a:t>Local </a:t>
            </a:r>
            <a:r>
              <a:rPr lang="en-GB" dirty="0"/>
              <a:t>organisers are: Adam RAMBOUSEK and Aleš HORAK.</a:t>
            </a:r>
            <a:endParaRPr lang="sl-SI" dirty="0"/>
          </a:p>
          <a:p>
            <a:r>
              <a:rPr lang="en-GB" dirty="0"/>
              <a:t>Proposed programme: </a:t>
            </a:r>
            <a:r>
              <a:rPr lang="en-GB" dirty="0" smtClean="0"/>
              <a:t>discussed </a:t>
            </a:r>
            <a:r>
              <a:rPr lang="en-GB" dirty="0"/>
              <a:t>at WG3 meeting April 1</a:t>
            </a:r>
            <a:r>
              <a:rPr lang="en-GB" baseline="30000" dirty="0"/>
              <a:t>st</a:t>
            </a:r>
            <a:r>
              <a:rPr lang="en-GB" dirty="0"/>
              <a:t> </a:t>
            </a:r>
            <a:r>
              <a:rPr lang="en-GB" dirty="0" smtClean="0"/>
              <a:t>2016</a:t>
            </a:r>
            <a:endParaRPr lang="sl-SI" dirty="0" smtClean="0"/>
          </a:p>
          <a:p>
            <a:pPr lvl="1"/>
            <a:r>
              <a:rPr lang="sl-SI" dirty="0" err="1" smtClean="0"/>
              <a:t>call</a:t>
            </a:r>
            <a:r>
              <a:rPr lang="sl-SI" dirty="0" smtClean="0"/>
              <a:t> </a:t>
            </a:r>
            <a:r>
              <a:rPr lang="sl-SI" dirty="0" err="1" smtClean="0"/>
              <a:t>for</a:t>
            </a:r>
            <a:r>
              <a:rPr lang="sl-SI" dirty="0" smtClean="0"/>
              <a:t> </a:t>
            </a:r>
            <a:r>
              <a:rPr lang="sl-SI" dirty="0" err="1" smtClean="0"/>
              <a:t>papers</a:t>
            </a:r>
            <a:r>
              <a:rPr lang="sl-SI" dirty="0" smtClean="0"/>
              <a:t> on </a:t>
            </a:r>
            <a:r>
              <a:rPr lang="sl-SI" dirty="0" err="1" smtClean="0"/>
              <a:t>the</a:t>
            </a:r>
            <a:r>
              <a:rPr lang="sl-SI" dirty="0" smtClean="0"/>
              <a:t> </a:t>
            </a:r>
            <a:r>
              <a:rPr lang="sl-SI" dirty="0" err="1" smtClean="0"/>
              <a:t>topic</a:t>
            </a:r>
            <a:endParaRPr lang="sl-SI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842139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err="1" smtClean="0"/>
              <a:t>Next</a:t>
            </a:r>
            <a:r>
              <a:rPr lang="sl-SI" dirty="0" smtClean="0"/>
              <a:t> meeting, </a:t>
            </a:r>
            <a:r>
              <a:rPr lang="sl-SI" dirty="0" err="1" smtClean="0"/>
              <a:t>spring</a:t>
            </a:r>
            <a:r>
              <a:rPr lang="sl-SI" dirty="0" smtClean="0"/>
              <a:t> 2017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Title: </a:t>
            </a:r>
            <a:r>
              <a:rPr lang="en-GB" b="1" dirty="0" smtClean="0"/>
              <a:t>Between </a:t>
            </a:r>
            <a:r>
              <a:rPr lang="en-GB" b="1" dirty="0"/>
              <a:t>Corpora and Dictionaries </a:t>
            </a:r>
            <a:r>
              <a:rPr lang="en-GB" dirty="0"/>
              <a:t>(Simon Krek, Igor </a:t>
            </a:r>
            <a:r>
              <a:rPr lang="en-GB" dirty="0" err="1"/>
              <a:t>Leturia</a:t>
            </a:r>
            <a:r>
              <a:rPr lang="en-GB" dirty="0"/>
              <a:t>)</a:t>
            </a:r>
            <a:endParaRPr lang="sl-SI" dirty="0"/>
          </a:p>
          <a:p>
            <a:pPr lvl="1"/>
            <a:r>
              <a:rPr lang="en-GB" dirty="0" smtClean="0"/>
              <a:t>Proposed </a:t>
            </a:r>
            <a:r>
              <a:rPr lang="en-GB" dirty="0"/>
              <a:t>programme to be ready by September </a:t>
            </a:r>
            <a:r>
              <a:rPr lang="en-GB" dirty="0" smtClean="0"/>
              <a:t>2016</a:t>
            </a:r>
            <a:endParaRPr lang="sl-SI" dirty="0" smtClean="0"/>
          </a:p>
          <a:p>
            <a:pPr lvl="1"/>
            <a:endParaRPr lang="sl-SI" dirty="0"/>
          </a:p>
          <a:p>
            <a:r>
              <a:rPr lang="sl-SI" dirty="0" err="1" smtClean="0"/>
              <a:t>The</a:t>
            </a:r>
            <a:r>
              <a:rPr lang="sl-SI" dirty="0" smtClean="0"/>
              <a:t> program </a:t>
            </a:r>
            <a:r>
              <a:rPr lang="sl-SI" dirty="0" err="1" smtClean="0"/>
              <a:t>depends</a:t>
            </a:r>
            <a:r>
              <a:rPr lang="sl-SI" dirty="0" smtClean="0"/>
              <a:t> </a:t>
            </a:r>
            <a:r>
              <a:rPr lang="sl-SI" dirty="0" err="1" smtClean="0"/>
              <a:t>also</a:t>
            </a:r>
            <a:r>
              <a:rPr lang="sl-SI" dirty="0" smtClean="0"/>
              <a:t> on </a:t>
            </a:r>
            <a:r>
              <a:rPr lang="sl-SI" dirty="0" err="1" smtClean="0"/>
              <a:t>the</a:t>
            </a:r>
            <a:r>
              <a:rPr lang="sl-SI" dirty="0" smtClean="0"/>
              <a:t> </a:t>
            </a:r>
            <a:r>
              <a:rPr lang="sl-SI" dirty="0" err="1" smtClean="0"/>
              <a:t>results</a:t>
            </a:r>
            <a:r>
              <a:rPr lang="sl-SI" dirty="0" smtClean="0"/>
              <a:t> </a:t>
            </a:r>
            <a:r>
              <a:rPr lang="sl-SI" dirty="0" err="1" smtClean="0"/>
              <a:t>of</a:t>
            </a:r>
            <a:r>
              <a:rPr lang="sl-SI" dirty="0" smtClean="0"/>
              <a:t> </a:t>
            </a:r>
            <a:r>
              <a:rPr lang="sl-SI" dirty="0" err="1" smtClean="0"/>
              <a:t>the</a:t>
            </a:r>
            <a:r>
              <a:rPr lang="sl-SI" dirty="0" smtClean="0"/>
              <a:t> ELEXIS </a:t>
            </a:r>
            <a:r>
              <a:rPr lang="sl-SI" dirty="0" err="1" smtClean="0"/>
              <a:t>proposal</a:t>
            </a:r>
            <a:endParaRPr lang="sl-SI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5572812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212</Words>
  <Application>Microsoft Office PowerPoint</Application>
  <PresentationFormat>Widescreen</PresentationFormat>
  <Paragraphs>27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WG3</vt:lpstr>
      <vt:lpstr>Activities 2016</vt:lpstr>
      <vt:lpstr>Brno meeting, September 2016</vt:lpstr>
      <vt:lpstr>Next meeting, spring 2017</vt:lpstr>
    </vt:vector>
  </TitlesOfParts>
  <Company>IJS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WG3</dc:title>
  <dc:creator>Simon Krek</dc:creator>
  <cp:lastModifiedBy>Simon Krek</cp:lastModifiedBy>
  <cp:revision>11</cp:revision>
  <dcterms:created xsi:type="dcterms:W3CDTF">2016-04-01T11:41:19Z</dcterms:created>
  <dcterms:modified xsi:type="dcterms:W3CDTF">2016-04-01T12:00:00Z</dcterms:modified>
</cp:coreProperties>
</file>