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735763" cy="98663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9FFF1-62C5-4F7D-9DF5-FE14BA21DE31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CD3D7-1A0E-4820-8593-B4D1DFCE4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786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70C61-0640-49C7-A16F-485F98725DE4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B4606-9910-4F45-B48C-6E32803E7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538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56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70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35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87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78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49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3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151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634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845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69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smtClean="0"/>
              <a:t>Grant </a:t>
            </a:r>
            <a:r>
              <a:rPr lang="nl-NL" sz="4000" b="1" dirty="0" err="1" smtClean="0"/>
              <a:t>Holder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Budget 2015: </a:t>
            </a:r>
          </a:p>
          <a:p>
            <a:pPr marL="0" indent="0">
              <a:buNone/>
            </a:pPr>
            <a:r>
              <a:rPr lang="nl-NL" dirty="0" smtClean="0"/>
              <a:t>	Meetings			</a:t>
            </a:r>
            <a:r>
              <a:rPr lang="nl-NL" dirty="0" smtClean="0"/>
              <a:t>100.807 euro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Training School		</a:t>
            </a:r>
            <a:r>
              <a:rPr lang="nl-NL" dirty="0" smtClean="0"/>
              <a:t>25.000 euro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STSMs</a:t>
            </a:r>
            <a:r>
              <a:rPr lang="nl-NL" dirty="0" smtClean="0"/>
              <a:t>			20.000 euro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Dissemination</a:t>
            </a:r>
            <a:r>
              <a:rPr lang="nl-NL" dirty="0" smtClean="0"/>
              <a:t>		1.500 euro</a:t>
            </a:r>
          </a:p>
          <a:p>
            <a:pPr marL="0" indent="0">
              <a:buNone/>
            </a:pPr>
            <a:r>
              <a:rPr lang="nl-NL" dirty="0" smtClean="0"/>
              <a:t>	OERSA			500 euro</a:t>
            </a:r>
          </a:p>
          <a:p>
            <a:pPr marL="0" indent="0">
              <a:buNone/>
            </a:pPr>
            <a:r>
              <a:rPr lang="nl-NL" dirty="0" smtClean="0"/>
              <a:t>			</a:t>
            </a:r>
            <a:r>
              <a:rPr lang="nl-NL" b="1" dirty="0" smtClean="0"/>
              <a:t>TOTAL</a:t>
            </a:r>
            <a:r>
              <a:rPr lang="nl-NL" dirty="0" smtClean="0"/>
              <a:t>	</a:t>
            </a:r>
            <a:r>
              <a:rPr lang="nl-NL" dirty="0" smtClean="0"/>
              <a:t>147.807 </a:t>
            </a:r>
            <a:r>
              <a:rPr lang="nl-NL" dirty="0" smtClean="0"/>
              <a:t>euro</a:t>
            </a: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744941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550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smtClean="0"/>
              <a:t>Grant </a:t>
            </a:r>
            <a:r>
              <a:rPr lang="nl-NL" sz="4000" b="1" dirty="0" err="1" smtClean="0"/>
              <a:t>Holder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Expenses</a:t>
            </a:r>
            <a:r>
              <a:rPr lang="nl-NL" dirty="0" smtClean="0"/>
              <a:t> 2015 (</a:t>
            </a:r>
            <a:r>
              <a:rPr lang="nl-NL" dirty="0" err="1" smtClean="0"/>
              <a:t>paid</a:t>
            </a:r>
            <a:r>
              <a:rPr lang="nl-NL" dirty="0" smtClean="0"/>
              <a:t> up </a:t>
            </a:r>
            <a:r>
              <a:rPr lang="nl-NL" dirty="0" err="1" smtClean="0"/>
              <a:t>to</a:t>
            </a:r>
            <a:r>
              <a:rPr lang="nl-NL" dirty="0" smtClean="0"/>
              <a:t> August 10th 2015) </a:t>
            </a:r>
          </a:p>
          <a:p>
            <a:pPr marL="0" indent="0">
              <a:buNone/>
            </a:pPr>
            <a:r>
              <a:rPr lang="nl-NL" dirty="0" smtClean="0"/>
              <a:t>	Meetings			62.761 euro</a:t>
            </a:r>
          </a:p>
          <a:p>
            <a:pPr marL="0" indent="0">
              <a:buNone/>
            </a:pPr>
            <a:r>
              <a:rPr lang="nl-NL" dirty="0" smtClean="0"/>
              <a:t>	Training School		0 euro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STSMs</a:t>
            </a:r>
            <a:r>
              <a:rPr lang="nl-NL" dirty="0" smtClean="0"/>
              <a:t>			17.167 euro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Dissemination</a:t>
            </a:r>
            <a:r>
              <a:rPr lang="nl-NL" dirty="0" smtClean="0"/>
              <a:t>		0 euro</a:t>
            </a:r>
          </a:p>
          <a:p>
            <a:pPr marL="0" indent="0">
              <a:buNone/>
            </a:pPr>
            <a:r>
              <a:rPr lang="nl-NL" dirty="0" smtClean="0"/>
              <a:t>	OERSA			0 euro</a:t>
            </a:r>
          </a:p>
          <a:p>
            <a:pPr marL="0" indent="0">
              <a:buNone/>
            </a:pPr>
            <a:r>
              <a:rPr lang="nl-NL" dirty="0" smtClean="0"/>
              <a:t>			</a:t>
            </a:r>
            <a:r>
              <a:rPr lang="nl-NL" b="1" dirty="0" smtClean="0"/>
              <a:t>TOTAL</a:t>
            </a:r>
            <a:r>
              <a:rPr lang="nl-NL" dirty="0" smtClean="0"/>
              <a:t>	79.928 euro</a:t>
            </a: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744941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5128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smtClean="0"/>
              <a:t>Grant </a:t>
            </a:r>
            <a:r>
              <a:rPr lang="nl-NL" sz="4000" b="1" dirty="0" err="1" smtClean="0"/>
              <a:t>Holder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Expenses</a:t>
            </a:r>
            <a:r>
              <a:rPr lang="nl-NL" dirty="0" smtClean="0"/>
              <a:t> 2015 (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expected</a:t>
            </a:r>
            <a:r>
              <a:rPr lang="nl-NL" dirty="0" smtClean="0"/>
              <a:t>) </a:t>
            </a:r>
          </a:p>
          <a:p>
            <a:pPr marL="0" indent="0">
              <a:buNone/>
            </a:pPr>
            <a:r>
              <a:rPr lang="nl-NL" dirty="0" smtClean="0"/>
              <a:t>	Meetings			</a:t>
            </a:r>
            <a:r>
              <a:rPr lang="nl-NL" dirty="0" smtClean="0"/>
              <a:t>37.929 euro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Training School		</a:t>
            </a:r>
            <a:r>
              <a:rPr lang="nl-NL" dirty="0" smtClean="0"/>
              <a:t>25.000 </a:t>
            </a:r>
            <a:r>
              <a:rPr lang="nl-NL" dirty="0" smtClean="0"/>
              <a:t>euro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STSMs</a:t>
            </a:r>
            <a:r>
              <a:rPr lang="nl-NL" dirty="0" smtClean="0"/>
              <a:t>			2.950 euro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Dissemination</a:t>
            </a:r>
            <a:r>
              <a:rPr lang="nl-NL" dirty="0" smtClean="0"/>
              <a:t>		1.500 euro</a:t>
            </a:r>
          </a:p>
          <a:p>
            <a:pPr marL="0" indent="0">
              <a:buNone/>
            </a:pPr>
            <a:r>
              <a:rPr lang="nl-NL" dirty="0" smtClean="0"/>
              <a:t>	OERSA			500 euro</a:t>
            </a:r>
          </a:p>
          <a:p>
            <a:pPr marL="0" indent="0">
              <a:buNone/>
            </a:pPr>
            <a:r>
              <a:rPr lang="nl-NL" dirty="0" smtClean="0"/>
              <a:t>			</a:t>
            </a:r>
            <a:r>
              <a:rPr lang="nl-NL" b="1" dirty="0" smtClean="0"/>
              <a:t>TOTAL</a:t>
            </a:r>
            <a:r>
              <a:rPr lang="nl-NL" dirty="0" smtClean="0"/>
              <a:t>	</a:t>
            </a:r>
            <a:r>
              <a:rPr lang="nl-NL" dirty="0" smtClean="0"/>
              <a:t>67.879 </a:t>
            </a:r>
            <a:r>
              <a:rPr lang="nl-NL" dirty="0" smtClean="0"/>
              <a:t>euro</a:t>
            </a: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744941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3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smtClean="0"/>
              <a:t>Grant </a:t>
            </a:r>
            <a:r>
              <a:rPr lang="nl-NL" sz="4000" b="1" dirty="0" err="1" smtClean="0"/>
              <a:t>Holder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Expenses</a:t>
            </a:r>
            <a:r>
              <a:rPr lang="nl-NL" dirty="0" smtClean="0"/>
              <a:t> 2015 (in </a:t>
            </a:r>
            <a:r>
              <a:rPr lang="nl-NL" dirty="0" err="1" smtClean="0"/>
              <a:t>total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r>
              <a:rPr lang="nl-NL" dirty="0" smtClean="0"/>
              <a:t>	Meetings			</a:t>
            </a:r>
            <a:r>
              <a:rPr lang="nl-NL" dirty="0" smtClean="0"/>
              <a:t>100.690 euro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Training School		</a:t>
            </a:r>
            <a:r>
              <a:rPr lang="nl-NL" dirty="0" smtClean="0"/>
              <a:t>25.000 euro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STSMs</a:t>
            </a:r>
            <a:r>
              <a:rPr lang="nl-NL" dirty="0" smtClean="0"/>
              <a:t>			20.117 euro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Dissemination</a:t>
            </a:r>
            <a:r>
              <a:rPr lang="nl-NL" dirty="0" smtClean="0"/>
              <a:t>		1.500 euro</a:t>
            </a:r>
          </a:p>
          <a:p>
            <a:pPr marL="0" indent="0">
              <a:buNone/>
            </a:pPr>
            <a:r>
              <a:rPr lang="nl-NL" dirty="0" smtClean="0"/>
              <a:t>	OERSA			500 euro</a:t>
            </a:r>
          </a:p>
          <a:p>
            <a:pPr marL="0" indent="0">
              <a:buNone/>
            </a:pPr>
            <a:r>
              <a:rPr lang="nl-NL" dirty="0" smtClean="0"/>
              <a:t>			</a:t>
            </a:r>
            <a:r>
              <a:rPr lang="nl-NL" b="1" dirty="0" smtClean="0"/>
              <a:t>TOTAL</a:t>
            </a:r>
            <a:r>
              <a:rPr lang="nl-NL" dirty="0" smtClean="0"/>
              <a:t>	</a:t>
            </a:r>
            <a:r>
              <a:rPr lang="nl-NL" dirty="0" smtClean="0"/>
              <a:t>147.807 euro</a:t>
            </a: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744941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41926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30</Words>
  <Application>Microsoft Office PowerPoint</Application>
  <PresentationFormat>Diavoorstelling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   Grant Holder</vt:lpstr>
      <vt:lpstr>   Grant Holder</vt:lpstr>
      <vt:lpstr>   Grant Holder</vt:lpstr>
      <vt:lpstr>   Grant Holder</vt:lpstr>
    </vt:vector>
  </TitlesOfParts>
  <Company>INL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STSMs</dc:title>
  <dc:creator>Tanneke Schoonheim</dc:creator>
  <cp:lastModifiedBy>Tanneke Schoonheim</cp:lastModifiedBy>
  <cp:revision>26</cp:revision>
  <cp:lastPrinted>2014-07-08T13:49:38Z</cp:lastPrinted>
  <dcterms:created xsi:type="dcterms:W3CDTF">2014-07-08T13:05:40Z</dcterms:created>
  <dcterms:modified xsi:type="dcterms:W3CDTF">2015-08-06T07:18:06Z</dcterms:modified>
</cp:coreProperties>
</file>